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62" r:id="rId3"/>
    <p:sldId id="261" r:id="rId4"/>
    <p:sldId id="260" r:id="rId5"/>
    <p:sldId id="259" r:id="rId6"/>
    <p:sldId id="265" r:id="rId7"/>
    <p:sldId id="266" r:id="rId8"/>
    <p:sldId id="264" r:id="rId9"/>
    <p:sldId id="263" r:id="rId10"/>
    <p:sldId id="258" r:id="rId11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3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smtClean="0"/>
              <a:t>Formatvorlage des Untertitelmasters durch Klicken bearbeiten</a:t>
            </a:r>
            <a:endParaRPr lang="de-AT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E31E6B-A360-46BC-AF51-1225457AD28F}" type="datetimeFigureOut">
              <a:rPr lang="de-AT" smtClean="0"/>
              <a:t>08.12.2024</a:t>
            </a:fld>
            <a:endParaRPr lang="de-AT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4039A-E996-41C2-BB39-04315B9370BD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6565978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E31E6B-A360-46BC-AF51-1225457AD28F}" type="datetimeFigureOut">
              <a:rPr lang="de-AT" smtClean="0"/>
              <a:t>08.12.2024</a:t>
            </a:fld>
            <a:endParaRPr lang="de-AT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4039A-E996-41C2-BB39-04315B9370BD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0155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E31E6B-A360-46BC-AF51-1225457AD28F}" type="datetimeFigureOut">
              <a:rPr lang="de-AT" smtClean="0"/>
              <a:t>08.12.2024</a:t>
            </a:fld>
            <a:endParaRPr lang="de-AT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4039A-E996-41C2-BB39-04315B9370BD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5661258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E31E6B-A360-46BC-AF51-1225457AD28F}" type="datetimeFigureOut">
              <a:rPr lang="de-AT" smtClean="0"/>
              <a:t>08.12.2024</a:t>
            </a:fld>
            <a:endParaRPr lang="de-AT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4039A-E996-41C2-BB39-04315B9370BD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7806999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E31E6B-A360-46BC-AF51-1225457AD28F}" type="datetimeFigureOut">
              <a:rPr lang="de-AT" smtClean="0"/>
              <a:t>08.12.2024</a:t>
            </a:fld>
            <a:endParaRPr lang="de-AT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4039A-E996-41C2-BB39-04315B9370BD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501122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E31E6B-A360-46BC-AF51-1225457AD28F}" type="datetimeFigureOut">
              <a:rPr lang="de-AT" smtClean="0"/>
              <a:t>08.12.2024</a:t>
            </a:fld>
            <a:endParaRPr lang="de-AT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4039A-E996-41C2-BB39-04315B9370BD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1166834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E31E6B-A360-46BC-AF51-1225457AD28F}" type="datetimeFigureOut">
              <a:rPr lang="de-AT" smtClean="0"/>
              <a:t>08.12.2024</a:t>
            </a:fld>
            <a:endParaRPr lang="de-AT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4039A-E996-41C2-BB39-04315B9370BD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5895259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E31E6B-A360-46BC-AF51-1225457AD28F}" type="datetimeFigureOut">
              <a:rPr lang="de-AT" smtClean="0"/>
              <a:t>08.12.2024</a:t>
            </a:fld>
            <a:endParaRPr lang="de-AT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4039A-E996-41C2-BB39-04315B9370BD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9150884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E31E6B-A360-46BC-AF51-1225457AD28F}" type="datetimeFigureOut">
              <a:rPr lang="de-AT" smtClean="0"/>
              <a:t>08.12.2024</a:t>
            </a:fld>
            <a:endParaRPr lang="de-AT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4039A-E996-41C2-BB39-04315B9370BD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7773520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E31E6B-A360-46BC-AF51-1225457AD28F}" type="datetimeFigureOut">
              <a:rPr lang="de-AT" smtClean="0"/>
              <a:t>08.12.2024</a:t>
            </a:fld>
            <a:endParaRPr lang="de-AT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4039A-E996-41C2-BB39-04315B9370BD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0206098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AT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E31E6B-A360-46BC-AF51-1225457AD28F}" type="datetimeFigureOut">
              <a:rPr lang="de-AT" smtClean="0"/>
              <a:t>08.12.2024</a:t>
            </a:fld>
            <a:endParaRPr lang="de-AT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4039A-E996-41C2-BB39-04315B9370BD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4384140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E31E6B-A360-46BC-AF51-1225457AD28F}" type="datetimeFigureOut">
              <a:rPr lang="de-AT" smtClean="0"/>
              <a:t>08.12.2024</a:t>
            </a:fld>
            <a:endParaRPr lang="de-AT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AT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C4039A-E996-41C2-BB39-04315B9370BD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7728449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gif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b="1" dirty="0"/>
              <a:t>Mit einem Blatt Papier in die dritte Dimension</a:t>
            </a:r>
            <a:endParaRPr lang="de-AT" b="1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983216"/>
          </a:xfrm>
        </p:spPr>
        <p:txBody>
          <a:bodyPr/>
          <a:lstStyle/>
          <a:p>
            <a:endParaRPr lang="de-AT" dirty="0" smtClean="0"/>
          </a:p>
          <a:p>
            <a:r>
              <a:rPr lang="de-AT" dirty="0" smtClean="0"/>
              <a:t>Robert Geretschläger</a:t>
            </a:r>
          </a:p>
          <a:p>
            <a:r>
              <a:rPr lang="de-AT" dirty="0" smtClean="0"/>
              <a:t>Graz, Österreich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2055028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73210" y="101514"/>
            <a:ext cx="11096368" cy="631653"/>
          </a:xfrm>
        </p:spPr>
        <p:txBody>
          <a:bodyPr>
            <a:normAutofit fontScale="90000"/>
          </a:bodyPr>
          <a:lstStyle/>
          <a:p>
            <a:r>
              <a:rPr lang="de-AT" dirty="0" smtClean="0"/>
              <a:t> 								       </a:t>
            </a:r>
            <a:r>
              <a:rPr lang="de-AT" dirty="0" smtClean="0"/>
              <a:t>           </a:t>
            </a:r>
            <a:r>
              <a:rPr lang="de-AT" sz="1600" dirty="0" smtClean="0"/>
              <a:t>Robert </a:t>
            </a:r>
            <a:r>
              <a:rPr lang="de-AT" sz="1600" dirty="0" smtClean="0"/>
              <a:t>Geretschläger</a:t>
            </a:r>
            <a:endParaRPr lang="de-AT" sz="1600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953" y="289611"/>
            <a:ext cx="1414334" cy="1414334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3"/>
          <a:srcRect l="17477" t="3844" r="15316" b="10150"/>
          <a:stretch/>
        </p:blipFill>
        <p:spPr>
          <a:xfrm>
            <a:off x="3023286" y="436606"/>
            <a:ext cx="6145427" cy="5898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0574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73210" y="101514"/>
            <a:ext cx="11096368" cy="631653"/>
          </a:xfrm>
        </p:spPr>
        <p:txBody>
          <a:bodyPr>
            <a:normAutofit fontScale="90000"/>
          </a:bodyPr>
          <a:lstStyle/>
          <a:p>
            <a:r>
              <a:rPr lang="de-AT" dirty="0" smtClean="0"/>
              <a:t> 								       </a:t>
            </a:r>
            <a:r>
              <a:rPr lang="de-AT" dirty="0" smtClean="0"/>
              <a:t>           </a:t>
            </a:r>
            <a:r>
              <a:rPr lang="de-AT" sz="1600" dirty="0" smtClean="0"/>
              <a:t>Robert </a:t>
            </a:r>
            <a:r>
              <a:rPr lang="de-AT" sz="1600" dirty="0" smtClean="0"/>
              <a:t>Geretschläger</a:t>
            </a:r>
            <a:endParaRPr lang="de-AT" sz="1600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953" y="289611"/>
            <a:ext cx="1414334" cy="1414334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2718486" y="1079157"/>
            <a:ext cx="39294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dirty="0" smtClean="0"/>
              <a:t>Projekt 1: Das Hyperbolische Paraboloid</a:t>
            </a:r>
            <a:endParaRPr lang="de-AT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757" y="1568015"/>
            <a:ext cx="3389315" cy="3294416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7362" y="873211"/>
            <a:ext cx="4679802" cy="3624648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2443" y="3416926"/>
            <a:ext cx="2965622" cy="3225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4442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73210" y="101514"/>
            <a:ext cx="11096368" cy="631653"/>
          </a:xfrm>
        </p:spPr>
        <p:txBody>
          <a:bodyPr>
            <a:normAutofit fontScale="90000"/>
          </a:bodyPr>
          <a:lstStyle/>
          <a:p>
            <a:r>
              <a:rPr lang="de-AT" dirty="0" smtClean="0"/>
              <a:t> 								       </a:t>
            </a:r>
            <a:r>
              <a:rPr lang="de-AT" dirty="0" smtClean="0"/>
              <a:t>           </a:t>
            </a:r>
            <a:r>
              <a:rPr lang="de-AT" sz="1600" dirty="0" smtClean="0"/>
              <a:t>Robert </a:t>
            </a:r>
            <a:r>
              <a:rPr lang="de-AT" sz="1600" dirty="0" smtClean="0"/>
              <a:t>Geretschläger</a:t>
            </a:r>
            <a:endParaRPr lang="de-AT" sz="1600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953" y="289611"/>
            <a:ext cx="1414334" cy="1414334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9564" y="380227"/>
            <a:ext cx="5987621" cy="5987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7782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73210" y="101514"/>
            <a:ext cx="11096368" cy="631653"/>
          </a:xfrm>
        </p:spPr>
        <p:txBody>
          <a:bodyPr>
            <a:normAutofit fontScale="90000"/>
          </a:bodyPr>
          <a:lstStyle/>
          <a:p>
            <a:r>
              <a:rPr lang="de-AT" dirty="0" smtClean="0"/>
              <a:t> 								       </a:t>
            </a:r>
            <a:r>
              <a:rPr lang="de-AT" dirty="0" smtClean="0"/>
              <a:t>           </a:t>
            </a:r>
            <a:r>
              <a:rPr lang="de-AT" sz="1600" dirty="0" smtClean="0"/>
              <a:t>Robert </a:t>
            </a:r>
            <a:r>
              <a:rPr lang="de-AT" sz="1600" dirty="0" smtClean="0"/>
              <a:t>Geretschläger</a:t>
            </a:r>
            <a:endParaRPr lang="de-AT" sz="1600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953" y="289611"/>
            <a:ext cx="1414334" cy="1414334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858" y="2018270"/>
            <a:ext cx="4185465" cy="4185465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8698" y="1289865"/>
            <a:ext cx="4913870" cy="4913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210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73210" y="101514"/>
            <a:ext cx="11096368" cy="631653"/>
          </a:xfrm>
        </p:spPr>
        <p:txBody>
          <a:bodyPr>
            <a:normAutofit fontScale="90000"/>
          </a:bodyPr>
          <a:lstStyle/>
          <a:p>
            <a:r>
              <a:rPr lang="de-AT" dirty="0" smtClean="0"/>
              <a:t> 								       </a:t>
            </a:r>
            <a:r>
              <a:rPr lang="de-AT" dirty="0" smtClean="0"/>
              <a:t>           </a:t>
            </a:r>
            <a:r>
              <a:rPr lang="de-AT" sz="1600" dirty="0" smtClean="0"/>
              <a:t>Robert </a:t>
            </a:r>
            <a:r>
              <a:rPr lang="de-AT" sz="1600" dirty="0" smtClean="0"/>
              <a:t>Geretschläger</a:t>
            </a:r>
            <a:endParaRPr lang="de-AT" sz="1600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953" y="289611"/>
            <a:ext cx="1414334" cy="1414334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88413" y="575254"/>
            <a:ext cx="7096125" cy="3086100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2384" y="3503440"/>
            <a:ext cx="9906000" cy="3248025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313037" y="2100541"/>
            <a:ext cx="39294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dirty="0" smtClean="0"/>
              <a:t>Projekt 2: </a:t>
            </a:r>
          </a:p>
          <a:p>
            <a:r>
              <a:rPr lang="de-AT" dirty="0" smtClean="0"/>
              <a:t>Skelett des regelmäßigen Oktaeders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526659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73210" y="101514"/>
            <a:ext cx="11096368" cy="631653"/>
          </a:xfrm>
        </p:spPr>
        <p:txBody>
          <a:bodyPr>
            <a:normAutofit fontScale="90000"/>
          </a:bodyPr>
          <a:lstStyle/>
          <a:p>
            <a:r>
              <a:rPr lang="de-AT" dirty="0" smtClean="0"/>
              <a:t> 								       </a:t>
            </a:r>
            <a:r>
              <a:rPr lang="de-AT" dirty="0" smtClean="0"/>
              <a:t>           </a:t>
            </a:r>
            <a:r>
              <a:rPr lang="de-AT" sz="1600" dirty="0" smtClean="0"/>
              <a:t>Robert </a:t>
            </a:r>
            <a:r>
              <a:rPr lang="de-AT" sz="1600" dirty="0" smtClean="0"/>
              <a:t>Geretschläger</a:t>
            </a:r>
            <a:endParaRPr lang="de-AT" sz="1600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953" y="289611"/>
            <a:ext cx="1414334" cy="1414334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0216" y="2050676"/>
            <a:ext cx="4341341" cy="4357683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4"/>
          <a:srcRect l="2500" t="15856" r="53852" b="9189"/>
          <a:stretch/>
        </p:blipFill>
        <p:spPr>
          <a:xfrm>
            <a:off x="5840627" y="1079157"/>
            <a:ext cx="5321643" cy="5140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3503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73210" y="101514"/>
            <a:ext cx="11096368" cy="631653"/>
          </a:xfrm>
        </p:spPr>
        <p:txBody>
          <a:bodyPr>
            <a:normAutofit fontScale="90000"/>
          </a:bodyPr>
          <a:lstStyle/>
          <a:p>
            <a:r>
              <a:rPr lang="de-AT" dirty="0" smtClean="0"/>
              <a:t> 								       </a:t>
            </a:r>
            <a:r>
              <a:rPr lang="de-AT" dirty="0" smtClean="0"/>
              <a:t>           </a:t>
            </a:r>
            <a:r>
              <a:rPr lang="de-AT" sz="1600" dirty="0" smtClean="0"/>
              <a:t>Robert </a:t>
            </a:r>
            <a:r>
              <a:rPr lang="de-AT" sz="1600" dirty="0" smtClean="0"/>
              <a:t>Geretschläger</a:t>
            </a:r>
            <a:endParaRPr lang="de-AT" sz="1600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953" y="289611"/>
            <a:ext cx="1414334" cy="1414334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2651" y="569827"/>
            <a:ext cx="8924925" cy="2647950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3045" y="3217777"/>
            <a:ext cx="8343900" cy="3552825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724931" y="2029703"/>
            <a:ext cx="12603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dirty="0" smtClean="0"/>
              <a:t>Projekt 3: </a:t>
            </a:r>
          </a:p>
          <a:p>
            <a:r>
              <a:rPr lang="de-AT" dirty="0" smtClean="0"/>
              <a:t>Der Würfel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3375881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73210" y="101514"/>
            <a:ext cx="11096368" cy="631653"/>
          </a:xfrm>
        </p:spPr>
        <p:txBody>
          <a:bodyPr>
            <a:normAutofit fontScale="90000"/>
          </a:bodyPr>
          <a:lstStyle/>
          <a:p>
            <a:r>
              <a:rPr lang="de-AT" dirty="0" smtClean="0"/>
              <a:t> 								       </a:t>
            </a:r>
            <a:r>
              <a:rPr lang="de-AT" dirty="0" smtClean="0"/>
              <a:t>           </a:t>
            </a:r>
            <a:r>
              <a:rPr lang="de-AT" sz="1600" dirty="0" smtClean="0"/>
              <a:t>Robert </a:t>
            </a:r>
            <a:r>
              <a:rPr lang="de-AT" sz="1600" dirty="0" smtClean="0"/>
              <a:t>Geretschläger</a:t>
            </a:r>
            <a:endParaRPr lang="de-AT" sz="1600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953" y="289611"/>
            <a:ext cx="1414334" cy="1414334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3"/>
          <a:srcRect l="14486" t="2312" r="15053" b="1734"/>
          <a:stretch/>
        </p:blipFill>
        <p:spPr>
          <a:xfrm>
            <a:off x="741406" y="1846507"/>
            <a:ext cx="4357816" cy="4509959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4"/>
          <a:srcRect l="22594" r="19809"/>
          <a:stretch/>
        </p:blipFill>
        <p:spPr>
          <a:xfrm>
            <a:off x="5947721" y="971068"/>
            <a:ext cx="5511114" cy="5385398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2425787" y="643505"/>
            <a:ext cx="29764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dirty="0" smtClean="0"/>
              <a:t>Projekt 4: </a:t>
            </a:r>
          </a:p>
          <a:p>
            <a:r>
              <a:rPr lang="de-AT" dirty="0" smtClean="0"/>
              <a:t>Das regelmäßige Dodekaeder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874059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73210" y="101514"/>
            <a:ext cx="11096368" cy="631653"/>
          </a:xfrm>
        </p:spPr>
        <p:txBody>
          <a:bodyPr>
            <a:normAutofit fontScale="90000"/>
          </a:bodyPr>
          <a:lstStyle/>
          <a:p>
            <a:r>
              <a:rPr lang="de-AT" dirty="0" smtClean="0"/>
              <a:t> 								       </a:t>
            </a:r>
            <a:r>
              <a:rPr lang="de-AT" dirty="0" smtClean="0"/>
              <a:t>           </a:t>
            </a:r>
            <a:r>
              <a:rPr lang="de-AT" sz="1600" dirty="0" smtClean="0"/>
              <a:t>Robert </a:t>
            </a:r>
            <a:r>
              <a:rPr lang="de-AT" sz="1600" dirty="0" smtClean="0"/>
              <a:t>Geretschläger</a:t>
            </a:r>
            <a:endParaRPr lang="de-AT" sz="1600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953" y="289611"/>
            <a:ext cx="1414334" cy="1414334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9390" y="733167"/>
            <a:ext cx="9021019" cy="3153805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985" y="4044778"/>
            <a:ext cx="7906037" cy="2621691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751187" y="1848404"/>
            <a:ext cx="14931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2400" dirty="0" err="1" smtClean="0"/>
              <a:t>PHiZZ</a:t>
            </a:r>
            <a:r>
              <a:rPr lang="de-AT" sz="2400" dirty="0" smtClean="0"/>
              <a:t> Unit</a:t>
            </a:r>
            <a:endParaRPr lang="de-AT" sz="2400" dirty="0"/>
          </a:p>
        </p:txBody>
      </p:sp>
      <p:sp>
        <p:nvSpPr>
          <p:cNvPr id="7" name="Textfeld 6"/>
          <p:cNvSpPr txBox="1"/>
          <p:nvPr/>
        </p:nvSpPr>
        <p:spPr>
          <a:xfrm>
            <a:off x="500964" y="2418747"/>
            <a:ext cx="19935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dirty="0" smtClean="0"/>
              <a:t>Pentagon-Hexagon Zig-Zag Unit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287681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51</Words>
  <Application>Microsoft Office PowerPoint</Application>
  <PresentationFormat>Breitbild</PresentationFormat>
  <Paragraphs>22</Paragraphs>
  <Slides>10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10</vt:i4>
      </vt:variant>
    </vt:vector>
  </HeadingPairs>
  <TitlesOfParts>
    <vt:vector size="14" baseType="lpstr">
      <vt:lpstr>Arial</vt:lpstr>
      <vt:lpstr>Calibri</vt:lpstr>
      <vt:lpstr>Calibri Light</vt:lpstr>
      <vt:lpstr>Office Theme</vt:lpstr>
      <vt:lpstr>Mit einem Blatt Papier in die dritte Dimension</vt:lpstr>
      <vt:lpstr>                           Robert Geretschläger</vt:lpstr>
      <vt:lpstr>                           Robert Geretschläger</vt:lpstr>
      <vt:lpstr>                           Robert Geretschläger</vt:lpstr>
      <vt:lpstr>                           Robert Geretschläger</vt:lpstr>
      <vt:lpstr>                           Robert Geretschläger</vt:lpstr>
      <vt:lpstr>                           Robert Geretschläger</vt:lpstr>
      <vt:lpstr>                           Robert Geretschläger</vt:lpstr>
      <vt:lpstr>                           Robert Geretschläger</vt:lpstr>
      <vt:lpstr>                           Robert Geretschläger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Mit einem Blatt Papier in die dritte Dimension</dc:title>
  <dc:creator>robert geretschläger</dc:creator>
  <cp:lastModifiedBy>robert geretschläger</cp:lastModifiedBy>
  <cp:revision>8</cp:revision>
  <dcterms:created xsi:type="dcterms:W3CDTF">2024-12-08T10:14:13Z</dcterms:created>
  <dcterms:modified xsi:type="dcterms:W3CDTF">2024-12-08T10:47:14Z</dcterms:modified>
</cp:coreProperties>
</file>